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13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19248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73200" y="115236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31176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19248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73200" y="2936880"/>
            <a:ext cx="27432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840" y="293688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152360"/>
            <a:ext cx="415764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2936880"/>
            <a:ext cx="852012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/>
          <a:p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Click to edit the title text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C6D58965-13DE-4FE0-9906-F191CB6848F4}" type="slidenum">
              <a:rPr b="0" lang="en-US" sz="1000" spc="-1" strike="noStrike">
                <a:solidFill>
                  <a:srgbClr val="595959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/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7283CEDF-3127-44D1-ABA6-D988274F38D8}" type="slidenum">
              <a:rPr b="0" lang="en-US" sz="1000" spc="-1" strike="noStrike">
                <a:solidFill>
                  <a:srgbClr val="595959"/>
                </a:solidFill>
                <a:latin typeface="Arial"/>
                <a:ea typeface="Arial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github.com/amoghvnaik/project2repo" TargetMode="External"/><Relationship Id="rId2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hyperlink" Target="http://104.199.85.216/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5200" spc="-1" strike="noStrike">
                <a:solidFill>
                  <a:srgbClr val="000000"/>
                </a:solidFill>
                <a:latin typeface="Arial"/>
                <a:ea typeface="Arial"/>
              </a:rPr>
              <a:t>SFIA Project 2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311760" y="2834280"/>
            <a:ext cx="8520120" cy="792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US" sz="2800" spc="-1" strike="noStrike">
                <a:solidFill>
                  <a:srgbClr val="595959"/>
                </a:solidFill>
                <a:latin typeface="Arial"/>
                <a:ea typeface="Arial"/>
              </a:rPr>
              <a:t>Amogh Naik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Testing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4" name="Google Shape;116;p22" descr=""/>
          <p:cNvPicPr/>
          <p:nvPr/>
        </p:nvPicPr>
        <p:blipFill>
          <a:blip r:embed="rId1"/>
          <a:stretch/>
        </p:blipFill>
        <p:spPr>
          <a:xfrm>
            <a:off x="311760" y="1017720"/>
            <a:ext cx="8695800" cy="2104560"/>
          </a:xfrm>
          <a:prstGeom prst="rect">
            <a:avLst/>
          </a:prstGeom>
          <a:ln>
            <a:noFill/>
          </a:ln>
        </p:spPr>
      </p:pic>
      <p:pic>
        <p:nvPicPr>
          <p:cNvPr id="105" name="Google Shape;117;p22" descr=""/>
          <p:cNvPicPr/>
          <p:nvPr/>
        </p:nvPicPr>
        <p:blipFill>
          <a:blip r:embed="rId2"/>
          <a:stretch/>
        </p:blipFill>
        <p:spPr>
          <a:xfrm>
            <a:off x="283680" y="3248640"/>
            <a:ext cx="8752320" cy="1639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CI Pipeline &amp; Deployment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8" name="Google Shape;124;p23" descr=""/>
          <p:cNvPicPr/>
          <p:nvPr/>
        </p:nvPicPr>
        <p:blipFill>
          <a:blip r:embed="rId1"/>
          <a:stretch/>
        </p:blipFill>
        <p:spPr>
          <a:xfrm>
            <a:off x="311760" y="1152360"/>
            <a:ext cx="7250400" cy="3820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Project Changes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In my initial plan, I was planning to have only four containers. However, I decided to add an nginx container which acts as a proxy pass, thus making it harder to access the back end services.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In the future, I would include: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29760">
              <a:lnSpc>
                <a:spcPct val="115000"/>
              </a:lnSpc>
              <a:buClr>
                <a:srgbClr val="595959"/>
              </a:buClr>
              <a:buFont typeface="Arial"/>
              <a:buChar char="○"/>
            </a:pPr>
            <a:r>
              <a:rPr b="0" lang="en-US" sz="1600" spc="-1" strike="noStrike">
                <a:solidFill>
                  <a:srgbClr val="595959"/>
                </a:solidFill>
                <a:latin typeface="Arial"/>
                <a:ea typeface="Arial"/>
              </a:rPr>
              <a:t>Bootstrap to improve the design of the website.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29760">
              <a:lnSpc>
                <a:spcPct val="115000"/>
              </a:lnSpc>
              <a:buClr>
                <a:srgbClr val="595959"/>
              </a:buClr>
              <a:buFont typeface="Arial"/>
              <a:buChar char="○"/>
            </a:pPr>
            <a:r>
              <a:rPr b="0" lang="en-US" sz="1600" spc="-1" strike="noStrike">
                <a:solidFill>
                  <a:srgbClr val="595959"/>
                </a:solidFill>
                <a:latin typeface="Arial"/>
                <a:ea typeface="Arial"/>
              </a:rPr>
              <a:t>Integration testing to improve test coverage for service 1 and so that I can test service 4.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29760">
              <a:lnSpc>
                <a:spcPct val="115000"/>
              </a:lnSpc>
              <a:buClr>
                <a:srgbClr val="595959"/>
              </a:buClr>
              <a:buFont typeface="Arial"/>
              <a:buChar char="○"/>
            </a:pPr>
            <a:r>
              <a:rPr b="0" lang="en-US" sz="1600" spc="-1" strike="noStrike">
                <a:solidFill>
                  <a:srgbClr val="595959"/>
                </a:solidFill>
                <a:latin typeface="Arial"/>
                <a:ea typeface="Arial"/>
              </a:rPr>
              <a:t>An SQL container in Docker rather than a separate SQL instance.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Conclusion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Created a service-oriented application using Python Flask that generates a proverb based on a random number and letter.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Planned using Trello.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Tested 3 services using pytest and achieved a coverage of 60%, 100% and 100%.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Deployed using Github, Jenkins, Docker Swarm and Ansible.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View my code and documentation, including a user guide to launch the application, on my Github: </a:t>
            </a:r>
            <a:r>
              <a:rPr b="0" lang="en-US" sz="1800" spc="-1" strike="noStrike" u="sng">
                <a:solidFill>
                  <a:srgbClr val="0097a7"/>
                </a:solidFill>
                <a:uFillTx/>
                <a:latin typeface="Arial"/>
                <a:ea typeface="Arial"/>
                <a:hlinkClick r:id="rId1"/>
              </a:rPr>
              <a:t>https://github.com/amoghvnaik/project2repo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Contents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Introduction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My Journey through QA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Planning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Use Cases &amp; User Stories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Risk Assessment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Back end architecture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Front end architecture (demo)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Testing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CI Pipeline &amp; Deployment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Project Changes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Conclusion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Introduction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Aims of the project: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To create a service-oriented web application using Python Flask.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To plan the project using a Kanban board, making note of user stories, use cases and potential risks.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To test the application using pytest and analyse test coverage.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To deploy the application through a CI pipeline using Github, Jenkins, Docker Swarm and Ansible.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To provide thorough documentation for all of the above, including a user guide for launching the application.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How did I achieve these aims?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My Journey through QA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Week 1 - Project management, Documentation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Week 2 - SQL databases, GCP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Week 3 - Python coding and testing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Week 4 - Jenkins, Flask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Week 5 - Flask, Testing, Deployment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Week 6 - Linux, Service-oriented applications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Week 7 - Docker, Docker compose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Week 8 - Docker swarm, Ansible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Planning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8" name="Google Shape;80;p17" descr=""/>
          <p:cNvPicPr/>
          <p:nvPr/>
        </p:nvPicPr>
        <p:blipFill>
          <a:blip r:embed="rId1"/>
          <a:stretch/>
        </p:blipFill>
        <p:spPr>
          <a:xfrm>
            <a:off x="213840" y="1087560"/>
            <a:ext cx="7825680" cy="3737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Use Cases &amp; User Stories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1" name="Google Shape;87;p18" descr=""/>
          <p:cNvPicPr/>
          <p:nvPr/>
        </p:nvPicPr>
        <p:blipFill>
          <a:blip r:embed="rId1"/>
          <a:stretch/>
        </p:blipFill>
        <p:spPr>
          <a:xfrm>
            <a:off x="1190160" y="1080000"/>
            <a:ext cx="6763680" cy="3684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Risk Assessment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4" name="Google Shape;94;p19" descr=""/>
          <p:cNvPicPr/>
          <p:nvPr/>
        </p:nvPicPr>
        <p:blipFill>
          <a:blip r:embed="rId1"/>
          <a:stretch/>
        </p:blipFill>
        <p:spPr>
          <a:xfrm>
            <a:off x="152280" y="1017720"/>
            <a:ext cx="8848440" cy="3911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Back end architecture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Google Shape;101;p20" descr=""/>
          <p:cNvPicPr/>
          <p:nvPr/>
        </p:nvPicPr>
        <p:blipFill>
          <a:blip r:embed="rId1"/>
          <a:stretch/>
        </p:blipFill>
        <p:spPr>
          <a:xfrm>
            <a:off x="311760" y="1152360"/>
            <a:ext cx="4273200" cy="3618360"/>
          </a:xfrm>
          <a:prstGeom prst="rect">
            <a:avLst/>
          </a:prstGeom>
          <a:ln>
            <a:noFill/>
          </a:ln>
        </p:spPr>
      </p:pic>
      <p:pic>
        <p:nvPicPr>
          <p:cNvPr id="98" name="Google Shape;102;p20" descr=""/>
          <p:cNvPicPr/>
          <p:nvPr/>
        </p:nvPicPr>
        <p:blipFill>
          <a:blip r:embed="rId2"/>
          <a:stretch/>
        </p:blipFill>
        <p:spPr>
          <a:xfrm>
            <a:off x="4835880" y="1759320"/>
            <a:ext cx="4205520" cy="1932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Front end architecture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Demo!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0" lang="en-US" sz="1800" spc="-1" strike="noStrike" u="sng">
                <a:solidFill>
                  <a:srgbClr val="0097a7"/>
                </a:solidFill>
                <a:uFillTx/>
                <a:latin typeface="Roboto"/>
                <a:ea typeface="Roboto"/>
                <a:hlinkClick r:id="rId1"/>
              </a:rPr>
              <a:t>104.199.85.216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Aft>
                <a:spcPts val="1599"/>
              </a:spcAf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1" name="Google Shape;109;p21" descr=""/>
          <p:cNvPicPr/>
          <p:nvPr/>
        </p:nvPicPr>
        <p:blipFill>
          <a:blip r:embed="rId2"/>
          <a:stretch/>
        </p:blipFill>
        <p:spPr>
          <a:xfrm>
            <a:off x="2593800" y="1017720"/>
            <a:ext cx="5780520" cy="3990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2020-01-13T11:13:18Z</dcterms:modified>
  <cp:revision>1</cp:revision>
  <dc:subject/>
  <dc:title/>
</cp:coreProperties>
</file>